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85" r:id="rId5"/>
  </p:sldMasterIdLst>
  <p:notesMasterIdLst>
    <p:notesMasterId r:id="rId11"/>
  </p:notesMasterIdLst>
  <p:handoutMasterIdLst>
    <p:handoutMasterId r:id="rId12"/>
  </p:handoutMasterIdLst>
  <p:sldIdLst>
    <p:sldId id="10040" r:id="rId6"/>
    <p:sldId id="10041" r:id="rId7"/>
    <p:sldId id="10042" r:id="rId8"/>
    <p:sldId id="10055" r:id="rId9"/>
    <p:sldId id="336" r:id="rId1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vind Purushothaman" initials="AP" lastIdx="1" clrIdx="0">
    <p:extLst>
      <p:ext uri="{19B8F6BF-5375-455C-9EA6-DF929625EA0E}">
        <p15:presenceInfo xmlns:p15="http://schemas.microsoft.com/office/powerpoint/2012/main" userId="S::arvindp@virtusa.com::930b66a0-b92a-477c-84f3-f10e699841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353"/>
    <a:srgbClr val="58D2FF"/>
    <a:srgbClr val="0069A4"/>
    <a:srgbClr val="868381"/>
    <a:srgbClr val="007FAE"/>
    <a:srgbClr val="A6A6A6"/>
    <a:srgbClr val="5E5A57"/>
    <a:srgbClr val="FFFF06"/>
    <a:srgbClr val="2FB5FF"/>
    <a:srgbClr val="28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24C0E-A09B-4EF2-B823-2E230D0E5165}" v="453" dt="2020-03-12T18:46:50.681"/>
    <p1510:client id="{607A4419-A52B-4AE2-B899-C999F1EFD20C}" v="18" dt="2020-03-17T05:05:39.712"/>
    <p1510:client id="{7E280D38-8444-4F91-8CCC-63E81AF277AF}" v="1" dt="2020-03-13T06:05:22.943"/>
    <p1510:client id="{8948A209-FE6C-4278-AAC3-1F43322BF410}" v="1" dt="2020-03-13T11:18:49.001"/>
    <p1510:client id="{8D7EE5E1-B41C-4120-8872-B881CAF15231}" v="5" dt="2020-03-13T11:27:27.815"/>
  </p1510:revLst>
</p1510:revInfo>
</file>

<file path=ppt/tableStyles.xml><?xml version="1.0" encoding="utf-8"?>
<a:tblStyleLst xmlns:a="http://schemas.openxmlformats.org/drawingml/2006/main" def="{1E171933-4619-4E11-9A3F-F7608DF75F8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4280" autoAdjust="0"/>
  </p:normalViewPr>
  <p:slideViewPr>
    <p:cSldViewPr snapToGrid="0" snapToObjects="1">
      <p:cViewPr varScale="1">
        <p:scale>
          <a:sx n="90" d="100"/>
          <a:sy n="9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Sai K" userId="S::pavansaik@virtusa.com::9cc0175e-5331-43e6-bc88-e582d69d59d6" providerId="AD" clId="Web-{7E280D38-8444-4F91-8CCC-63E81AF277AF}"/>
    <pc:docChg chg="modSld">
      <pc:chgData name="Pavan Sai K" userId="S::pavansaik@virtusa.com::9cc0175e-5331-43e6-bc88-e582d69d59d6" providerId="AD" clId="Web-{7E280D38-8444-4F91-8CCC-63E81AF277AF}" dt="2020-03-13T06:05:22.943" v="0" actId="14100"/>
      <pc:docMkLst>
        <pc:docMk/>
      </pc:docMkLst>
      <pc:sldChg chg="modSp">
        <pc:chgData name="Pavan Sai K" userId="S::pavansaik@virtusa.com::9cc0175e-5331-43e6-bc88-e582d69d59d6" providerId="AD" clId="Web-{7E280D38-8444-4F91-8CCC-63E81AF277AF}" dt="2020-03-13T06:05:22.943" v="0" actId="14100"/>
        <pc:sldMkLst>
          <pc:docMk/>
          <pc:sldMk cId="4067228909" sldId="10039"/>
        </pc:sldMkLst>
        <pc:picChg chg="mod">
          <ac:chgData name="Pavan Sai K" userId="S::pavansaik@virtusa.com::9cc0175e-5331-43e6-bc88-e582d69d59d6" providerId="AD" clId="Web-{7E280D38-8444-4F91-8CCC-63E81AF277AF}" dt="2020-03-13T06:05:22.943" v="0" actId="14100"/>
          <ac:picMkLst>
            <pc:docMk/>
            <pc:sldMk cId="4067228909" sldId="10039"/>
            <ac:picMk id="6" creationId="{0C68E532-D3FA-43ED-8D94-D203F2EC5A26}"/>
          </ac:picMkLst>
        </pc:picChg>
      </pc:sldChg>
    </pc:docChg>
  </pc:docChgLst>
  <pc:docChgLst>
    <pc:chgData name="Harsha Raja" userId="S::harshavardhanr@virtusa.com::58162e0a-a9eb-42a4-8ca0-3ef092c0dd98" providerId="AD" clId="Web-{8D7EE5E1-B41C-4120-8872-B881CAF15231}"/>
    <pc:docChg chg="modSld">
      <pc:chgData name="Harsha Raja" userId="S::harshavardhanr@virtusa.com::58162e0a-a9eb-42a4-8ca0-3ef092c0dd98" providerId="AD" clId="Web-{8D7EE5E1-B41C-4120-8872-B881CAF15231}" dt="2020-03-13T11:27:27.815" v="4" actId="20577"/>
      <pc:docMkLst>
        <pc:docMk/>
      </pc:docMkLst>
      <pc:sldChg chg="modSp">
        <pc:chgData name="Harsha Raja" userId="S::harshavardhanr@virtusa.com::58162e0a-a9eb-42a4-8ca0-3ef092c0dd98" providerId="AD" clId="Web-{8D7EE5E1-B41C-4120-8872-B881CAF15231}" dt="2020-03-13T11:27:27.815" v="4" actId="20577"/>
        <pc:sldMkLst>
          <pc:docMk/>
          <pc:sldMk cId="1243633335" sldId="336"/>
        </pc:sldMkLst>
        <pc:spChg chg="mod">
          <ac:chgData name="Harsha Raja" userId="S::harshavardhanr@virtusa.com::58162e0a-a9eb-42a4-8ca0-3ef092c0dd98" providerId="AD" clId="Web-{8D7EE5E1-B41C-4120-8872-B881CAF15231}" dt="2020-03-13T11:27:27.815" v="4" actId="20577"/>
          <ac:spMkLst>
            <pc:docMk/>
            <pc:sldMk cId="1243633335" sldId="336"/>
            <ac:spMk id="8" creationId="{489D19D9-093D-4F41-9A15-139411094F9D}"/>
          </ac:spMkLst>
        </pc:spChg>
      </pc:sldChg>
      <pc:sldChg chg="delSp modSp">
        <pc:chgData name="Harsha Raja" userId="S::harshavardhanr@virtusa.com::58162e0a-a9eb-42a4-8ca0-3ef092c0dd98" providerId="AD" clId="Web-{8D7EE5E1-B41C-4120-8872-B881CAF15231}" dt="2020-03-13T11:27:17.830" v="2" actId="20577"/>
        <pc:sldMkLst>
          <pc:docMk/>
          <pc:sldMk cId="1361944288" sldId="10041"/>
        </pc:sldMkLst>
        <pc:spChg chg="mod">
          <ac:chgData name="Harsha Raja" userId="S::harshavardhanr@virtusa.com::58162e0a-a9eb-42a4-8ca0-3ef092c0dd98" providerId="AD" clId="Web-{8D7EE5E1-B41C-4120-8872-B881CAF15231}" dt="2020-03-13T11:27:17.830" v="2" actId="20577"/>
          <ac:spMkLst>
            <pc:docMk/>
            <pc:sldMk cId="1361944288" sldId="10041"/>
            <ac:spMk id="12" creationId="{2DAF9C62-B491-4B91-9F17-020E8D2428B3}"/>
          </ac:spMkLst>
        </pc:spChg>
        <pc:picChg chg="del">
          <ac:chgData name="Harsha Raja" userId="S::harshavardhanr@virtusa.com::58162e0a-a9eb-42a4-8ca0-3ef092c0dd98" providerId="AD" clId="Web-{8D7EE5E1-B41C-4120-8872-B881CAF15231}" dt="2020-03-13T11:27:10.440" v="0"/>
          <ac:picMkLst>
            <pc:docMk/>
            <pc:sldMk cId="1361944288" sldId="10041"/>
            <ac:picMk id="2" creationId="{BA0F43DD-2D1D-41E0-9F8C-2F2082DE40D9}"/>
          </ac:picMkLst>
        </pc:picChg>
      </pc:sldChg>
    </pc:docChg>
  </pc:docChgLst>
  <pc:docChgLst>
    <pc:chgData name="Konika Chatterjee" userId="S::konikac@virtusa.com::342a4a30-f299-4662-a5ce-e9dcf0d87d33" providerId="AD" clId="Web-{2C424C0E-A09B-4EF2-B823-2E230D0E5165}"/>
    <pc:docChg chg="addSld delSld modSld">
      <pc:chgData name="Konika Chatterjee" userId="S::konikac@virtusa.com::342a4a30-f299-4662-a5ce-e9dcf0d87d33" providerId="AD" clId="Web-{2C424C0E-A09B-4EF2-B823-2E230D0E5165}" dt="2020-03-12T18:46:50.681" v="451" actId="1076"/>
      <pc:docMkLst>
        <pc:docMk/>
      </pc:docMkLst>
      <pc:sldChg chg="delSp modSp del">
        <pc:chgData name="Konika Chatterjee" userId="S::konikac@virtusa.com::342a4a30-f299-4662-a5ce-e9dcf0d87d33" providerId="AD" clId="Web-{2C424C0E-A09B-4EF2-B823-2E230D0E5165}" dt="2020-03-12T18:43:57.571" v="416"/>
        <pc:sldMkLst>
          <pc:docMk/>
          <pc:sldMk cId="3750705005" sldId="10031"/>
        </pc:sldMkLst>
        <pc:spChg chg="mod">
          <ac:chgData name="Konika Chatterjee" userId="S::konikac@virtusa.com::342a4a30-f299-4662-a5ce-e9dcf0d87d33" providerId="AD" clId="Web-{2C424C0E-A09B-4EF2-B823-2E230D0E5165}" dt="2020-03-12T18:29:03.508" v="376" actId="20577"/>
          <ac:spMkLst>
            <pc:docMk/>
            <pc:sldMk cId="3750705005" sldId="10031"/>
            <ac:spMk id="3" creationId="{C8C4CD3B-1549-41D8-AC4F-1BE86B591318}"/>
          </ac:spMkLst>
        </pc:spChg>
        <pc:spChg chg="mod">
          <ac:chgData name="Konika Chatterjee" userId="S::konikac@virtusa.com::342a4a30-f299-4662-a5ce-e9dcf0d87d33" providerId="AD" clId="Web-{2C424C0E-A09B-4EF2-B823-2E230D0E5165}" dt="2020-03-12T18:30:56.820" v="403" actId="14100"/>
          <ac:spMkLst>
            <pc:docMk/>
            <pc:sldMk cId="3750705005" sldId="10031"/>
            <ac:spMk id="4" creationId="{D6B74311-B578-4D94-BDD0-003660A4876B}"/>
          </ac:spMkLst>
        </pc:spChg>
        <pc:spChg chg="del">
          <ac:chgData name="Konika Chatterjee" userId="S::konikac@virtusa.com::342a4a30-f299-4662-a5ce-e9dcf0d87d33" providerId="AD" clId="Web-{2C424C0E-A09B-4EF2-B823-2E230D0E5165}" dt="2020-03-12T18:30:56.852" v="404"/>
          <ac:spMkLst>
            <pc:docMk/>
            <pc:sldMk cId="3750705005" sldId="10031"/>
            <ac:spMk id="5" creationId="{A9A9E7DB-6561-4407-A976-A0A43CD8460C}"/>
          </ac:spMkLst>
        </pc:spChg>
      </pc:sldChg>
      <pc:sldChg chg="addSp delSp modSp">
        <pc:chgData name="Konika Chatterjee" userId="S::konikac@virtusa.com::342a4a30-f299-4662-a5ce-e9dcf0d87d33" providerId="AD" clId="Web-{2C424C0E-A09B-4EF2-B823-2E230D0E5165}" dt="2020-03-12T18:28:26.320" v="365" actId="1076"/>
        <pc:sldMkLst>
          <pc:docMk/>
          <pc:sldMk cId="2161277021" sldId="10032"/>
        </pc:sldMkLst>
        <pc:spChg chg="add mod">
          <ac:chgData name="Konika Chatterjee" userId="S::konikac@virtusa.com::342a4a30-f299-4662-a5ce-e9dcf0d87d33" providerId="AD" clId="Web-{2C424C0E-A09B-4EF2-B823-2E230D0E5165}" dt="2020-03-12T18:23:20.382" v="252" actId="20577"/>
          <ac:spMkLst>
            <pc:docMk/>
            <pc:sldMk cId="2161277021" sldId="10032"/>
            <ac:spMk id="2" creationId="{5A093062-DBFA-4BAC-B3A9-71FD85550B1E}"/>
          </ac:spMkLst>
        </pc:spChg>
        <pc:spChg chg="add del">
          <ac:chgData name="Konika Chatterjee" userId="S::konikac@virtusa.com::342a4a30-f299-4662-a5ce-e9dcf0d87d33" providerId="AD" clId="Web-{2C424C0E-A09B-4EF2-B823-2E230D0E5165}" dt="2020-03-12T18:22:11.038" v="242"/>
          <ac:spMkLst>
            <pc:docMk/>
            <pc:sldMk cId="2161277021" sldId="10032"/>
            <ac:spMk id="3" creationId="{EFF79EE9-34BF-4628-8176-11577F7CE08B}"/>
          </ac:spMkLst>
        </pc:spChg>
        <pc:spChg chg="mod">
          <ac:chgData name="Konika Chatterjee" userId="S::konikac@virtusa.com::342a4a30-f299-4662-a5ce-e9dcf0d87d33" providerId="AD" clId="Web-{2C424C0E-A09B-4EF2-B823-2E230D0E5165}" dt="2020-03-12T18:28:26.320" v="365" actId="1076"/>
          <ac:spMkLst>
            <pc:docMk/>
            <pc:sldMk cId="2161277021" sldId="10032"/>
            <ac:spMk id="5" creationId="{75486D8E-3C67-495C-BA33-9A4C92949D81}"/>
          </ac:spMkLst>
        </pc:spChg>
        <pc:spChg chg="mod">
          <ac:chgData name="Konika Chatterjee" userId="S::konikac@virtusa.com::342a4a30-f299-4662-a5ce-e9dcf0d87d33" providerId="AD" clId="Web-{2C424C0E-A09B-4EF2-B823-2E230D0E5165}" dt="2020-03-12T17:46:37.913" v="35" actId="20577"/>
          <ac:spMkLst>
            <pc:docMk/>
            <pc:sldMk cId="2161277021" sldId="10032"/>
            <ac:spMk id="6" creationId="{BCED9105-1F97-414D-B664-EAAA2AB61E2F}"/>
          </ac:spMkLst>
        </pc:spChg>
        <pc:spChg chg="mod">
          <ac:chgData name="Konika Chatterjee" userId="S::konikac@virtusa.com::342a4a30-f299-4662-a5ce-e9dcf0d87d33" providerId="AD" clId="Web-{2C424C0E-A09B-4EF2-B823-2E230D0E5165}" dt="2020-03-12T18:24:57.804" v="328" actId="20577"/>
          <ac:spMkLst>
            <pc:docMk/>
            <pc:sldMk cId="2161277021" sldId="10032"/>
            <ac:spMk id="7" creationId="{76BC7624-FBF6-4466-AD8F-A486E88ACBD8}"/>
          </ac:spMkLst>
        </pc:spChg>
        <pc:spChg chg="mod">
          <ac:chgData name="Konika Chatterjee" userId="S::konikac@virtusa.com::342a4a30-f299-4662-a5ce-e9dcf0d87d33" providerId="AD" clId="Web-{2C424C0E-A09B-4EF2-B823-2E230D0E5165}" dt="2020-03-12T18:25:34.492" v="343" actId="20577"/>
          <ac:spMkLst>
            <pc:docMk/>
            <pc:sldMk cId="2161277021" sldId="10032"/>
            <ac:spMk id="8" creationId="{74FA1052-5C51-46F5-8B06-11A0693F4028}"/>
          </ac:spMkLst>
        </pc:spChg>
      </pc:sldChg>
      <pc:sldChg chg="delSp modSp">
        <pc:chgData name="Konika Chatterjee" userId="S::konikac@virtusa.com::342a4a30-f299-4662-a5ce-e9dcf0d87d33" providerId="AD" clId="Web-{2C424C0E-A09B-4EF2-B823-2E230D0E5165}" dt="2020-03-12T18:45:49.962" v="443" actId="1076"/>
        <pc:sldMkLst>
          <pc:docMk/>
          <pc:sldMk cId="3555601850" sldId="10033"/>
        </pc:sldMkLst>
        <pc:spChg chg="mod">
          <ac:chgData name="Konika Chatterjee" userId="S::konikac@virtusa.com::342a4a30-f299-4662-a5ce-e9dcf0d87d33" providerId="AD" clId="Web-{2C424C0E-A09B-4EF2-B823-2E230D0E5165}" dt="2020-03-12T18:45:49.962" v="443" actId="1076"/>
          <ac:spMkLst>
            <pc:docMk/>
            <pc:sldMk cId="3555601850" sldId="10033"/>
            <ac:spMk id="2" creationId="{C30A2E83-2B59-4D42-B953-2E6CA38B9445}"/>
          </ac:spMkLst>
        </pc:spChg>
        <pc:spChg chg="mod">
          <ac:chgData name="Konika Chatterjee" userId="S::konikac@virtusa.com::342a4a30-f299-4662-a5ce-e9dcf0d87d33" providerId="AD" clId="Web-{2C424C0E-A09B-4EF2-B823-2E230D0E5165}" dt="2020-03-12T18:28:35.648" v="366" actId="1076"/>
          <ac:spMkLst>
            <pc:docMk/>
            <pc:sldMk cId="3555601850" sldId="10033"/>
            <ac:spMk id="5" creationId="{75486D8E-3C67-495C-BA33-9A4C92949D81}"/>
          </ac:spMkLst>
        </pc:spChg>
        <pc:spChg chg="del mod">
          <ac:chgData name="Konika Chatterjee" userId="S::konikac@virtusa.com::342a4a30-f299-4662-a5ce-e9dcf0d87d33" providerId="AD" clId="Web-{2C424C0E-A09B-4EF2-B823-2E230D0E5165}" dt="2020-03-12T18:28:42.383" v="368"/>
          <ac:spMkLst>
            <pc:docMk/>
            <pc:sldMk cId="3555601850" sldId="10033"/>
            <ac:spMk id="23" creationId="{053A3168-303C-48BB-9FD3-8D7F19F97DFB}"/>
          </ac:spMkLst>
        </pc:spChg>
      </pc:sldChg>
      <pc:sldChg chg="addSp delSp modSp">
        <pc:chgData name="Konika Chatterjee" userId="S::konikac@virtusa.com::342a4a30-f299-4662-a5ce-e9dcf0d87d33" providerId="AD" clId="Web-{2C424C0E-A09B-4EF2-B823-2E230D0E5165}" dt="2020-03-12T18:46:50.681" v="451" actId="1076"/>
        <pc:sldMkLst>
          <pc:docMk/>
          <pc:sldMk cId="936787996" sldId="10053"/>
        </pc:sldMkLst>
        <pc:spChg chg="del mod">
          <ac:chgData name="Konika Chatterjee" userId="S::konikac@virtusa.com::342a4a30-f299-4662-a5ce-e9dcf0d87d33" providerId="AD" clId="Web-{2C424C0E-A09B-4EF2-B823-2E230D0E5165}" dt="2020-03-12T18:27:17.304" v="349"/>
          <ac:spMkLst>
            <pc:docMk/>
            <pc:sldMk cId="936787996" sldId="10053"/>
            <ac:spMk id="2" creationId="{A01F5DC2-1A88-420C-AA64-FEA9703A1BAD}"/>
          </ac:spMkLst>
        </pc:spChg>
        <pc:spChg chg="add del mod">
          <ac:chgData name="Konika Chatterjee" userId="S::konikac@virtusa.com::342a4a30-f299-4662-a5ce-e9dcf0d87d33" providerId="AD" clId="Web-{2C424C0E-A09B-4EF2-B823-2E230D0E5165}" dt="2020-03-12T18:27:23.054" v="353"/>
          <ac:spMkLst>
            <pc:docMk/>
            <pc:sldMk cId="936787996" sldId="10053"/>
            <ac:spMk id="3" creationId="{A8327BB7-BB72-4B09-85D9-A83F1ECB3077}"/>
          </ac:spMkLst>
        </pc:spChg>
        <pc:spChg chg="add mod">
          <ac:chgData name="Konika Chatterjee" userId="S::konikac@virtusa.com::342a4a30-f299-4662-a5ce-e9dcf0d87d33" providerId="AD" clId="Web-{2C424C0E-A09B-4EF2-B823-2E230D0E5165}" dt="2020-03-12T18:46:45.415" v="450" actId="14100"/>
          <ac:spMkLst>
            <pc:docMk/>
            <pc:sldMk cId="936787996" sldId="10053"/>
            <ac:spMk id="4" creationId="{FD944838-29DC-4A0E-811E-93F11791B4F8}"/>
          </ac:spMkLst>
        </pc:spChg>
        <pc:picChg chg="mod">
          <ac:chgData name="Konika Chatterjee" userId="S::konikac@virtusa.com::342a4a30-f299-4662-a5ce-e9dcf0d87d33" providerId="AD" clId="Web-{2C424C0E-A09B-4EF2-B823-2E230D0E5165}" dt="2020-03-12T18:46:50.681" v="451" actId="1076"/>
          <ac:picMkLst>
            <pc:docMk/>
            <pc:sldMk cId="936787996" sldId="10053"/>
            <ac:picMk id="14" creationId="{DA095B70-5AE3-4387-B3DD-DD1CD524E1D9}"/>
          </ac:picMkLst>
        </pc:picChg>
      </pc:sldChg>
      <pc:sldChg chg="add del replId">
        <pc:chgData name="Konika Chatterjee" userId="S::konikac@virtusa.com::342a4a30-f299-4662-a5ce-e9dcf0d87d33" providerId="AD" clId="Web-{2C424C0E-A09B-4EF2-B823-2E230D0E5165}" dt="2020-03-12T18:32:24.883" v="406"/>
        <pc:sldMkLst>
          <pc:docMk/>
          <pc:sldMk cId="1957877265" sldId="10054"/>
        </pc:sldMkLst>
      </pc:sldChg>
      <pc:sldChg chg="modSp add replId">
        <pc:chgData name="Konika Chatterjee" userId="S::konikac@virtusa.com::342a4a30-f299-4662-a5ce-e9dcf0d87d33" providerId="AD" clId="Web-{2C424C0E-A09B-4EF2-B823-2E230D0E5165}" dt="2020-03-12T18:44:47.228" v="434" actId="20577"/>
        <pc:sldMkLst>
          <pc:docMk/>
          <pc:sldMk cId="2108186873" sldId="10054"/>
        </pc:sldMkLst>
        <pc:spChg chg="mod">
          <ac:chgData name="Konika Chatterjee" userId="S::konikac@virtusa.com::342a4a30-f299-4662-a5ce-e9dcf0d87d33" providerId="AD" clId="Web-{2C424C0E-A09B-4EF2-B823-2E230D0E5165}" dt="2020-03-12T18:44:47.228" v="434" actId="20577"/>
          <ac:spMkLst>
            <pc:docMk/>
            <pc:sldMk cId="2108186873" sldId="10054"/>
            <ac:spMk id="3" creationId="{5CF47E34-02C6-4018-A05A-BBACDE4692DA}"/>
          </ac:spMkLst>
        </pc:spChg>
      </pc:sldChg>
      <pc:sldChg chg="addSp delSp modSp add del replId">
        <pc:chgData name="Konika Chatterjee" userId="S::konikac@virtusa.com::342a4a30-f299-4662-a5ce-e9dcf0d87d33" providerId="AD" clId="Web-{2C424C0E-A09B-4EF2-B823-2E230D0E5165}" dt="2020-03-12T18:43:30.040" v="414"/>
        <pc:sldMkLst>
          <pc:docMk/>
          <pc:sldMk cId="3183932004" sldId="10054"/>
        </pc:sldMkLst>
        <pc:spChg chg="del mod">
          <ac:chgData name="Konika Chatterjee" userId="S::konikac@virtusa.com::342a4a30-f299-4662-a5ce-e9dcf0d87d33" providerId="AD" clId="Web-{2C424C0E-A09B-4EF2-B823-2E230D0E5165}" dt="2020-03-12T18:33:19.867" v="409"/>
          <ac:spMkLst>
            <pc:docMk/>
            <pc:sldMk cId="3183932004" sldId="10054"/>
            <ac:spMk id="3" creationId="{5CF47E34-02C6-4018-A05A-BBACDE4692DA}"/>
          </ac:spMkLst>
        </pc:spChg>
        <pc:spChg chg="add mod">
          <ac:chgData name="Konika Chatterjee" userId="S::konikac@virtusa.com::342a4a30-f299-4662-a5ce-e9dcf0d87d33" providerId="AD" clId="Web-{2C424C0E-A09B-4EF2-B823-2E230D0E5165}" dt="2020-03-12T18:33:19.867" v="409"/>
          <ac:spMkLst>
            <pc:docMk/>
            <pc:sldMk cId="3183932004" sldId="10054"/>
            <ac:spMk id="4" creationId="{6F8CDF2E-3F2A-4808-BB28-9B0CAFD2AE04}"/>
          </ac:spMkLst>
        </pc:spChg>
        <pc:spChg chg="add mod">
          <ac:chgData name="Konika Chatterjee" userId="S::konikac@virtusa.com::342a4a30-f299-4662-a5ce-e9dcf0d87d33" providerId="AD" clId="Web-{2C424C0E-A09B-4EF2-B823-2E230D0E5165}" dt="2020-03-12T18:43:07.931" v="413"/>
          <ac:spMkLst>
            <pc:docMk/>
            <pc:sldMk cId="3183932004" sldId="10054"/>
            <ac:spMk id="5" creationId="{90DBA070-0A68-476B-8687-1A7895B536F6}"/>
          </ac:spMkLst>
        </pc:spChg>
      </pc:sldChg>
      <pc:sldChg chg="add del replId">
        <pc:chgData name="Konika Chatterjee" userId="S::konikac@virtusa.com::342a4a30-f299-4662-a5ce-e9dcf0d87d33" providerId="AD" clId="Web-{2C424C0E-A09B-4EF2-B823-2E230D0E5165}" dt="2020-03-12T18:33:20.383" v="411"/>
        <pc:sldMkLst>
          <pc:docMk/>
          <pc:sldMk cId="2695871598" sldId="10055"/>
        </pc:sldMkLst>
      </pc:sldChg>
    </pc:docChg>
  </pc:docChgLst>
  <pc:docChgLst>
    <pc:chgData name="Harsha Raja" userId="S::harshavardhanr@virtusa.com::58162e0a-a9eb-42a4-8ca0-3ef092c0dd98" providerId="AD" clId="Web-{607A4419-A52B-4AE2-B899-C999F1EFD20C}"/>
    <pc:docChg chg="modSld">
      <pc:chgData name="Harsha Raja" userId="S::harshavardhanr@virtusa.com::58162e0a-a9eb-42a4-8ca0-3ef092c0dd98" providerId="AD" clId="Web-{607A4419-A52B-4AE2-B899-C999F1EFD20C}" dt="2020-03-17T05:05:39.712" v="12"/>
      <pc:docMkLst>
        <pc:docMk/>
      </pc:docMkLst>
      <pc:sldChg chg="modSp">
        <pc:chgData name="Harsha Raja" userId="S::harshavardhanr@virtusa.com::58162e0a-a9eb-42a4-8ca0-3ef092c0dd98" providerId="AD" clId="Web-{607A4419-A52B-4AE2-B899-C999F1EFD20C}" dt="2020-03-17T05:05:09.243" v="8" actId="20577"/>
        <pc:sldMkLst>
          <pc:docMk/>
          <pc:sldMk cId="3102732989" sldId="10040"/>
        </pc:sldMkLst>
        <pc:spChg chg="mod">
          <ac:chgData name="Harsha Raja" userId="S::harshavardhanr@virtusa.com::58162e0a-a9eb-42a4-8ca0-3ef092c0dd98" providerId="AD" clId="Web-{607A4419-A52B-4AE2-B899-C999F1EFD20C}" dt="2020-03-17T05:05:09.243" v="8" actId="20577"/>
          <ac:spMkLst>
            <pc:docMk/>
            <pc:sldMk cId="3102732989" sldId="10040"/>
            <ac:spMk id="3" creationId="{5CF47E34-02C6-4018-A05A-BBACDE4692DA}"/>
          </ac:spMkLst>
        </pc:spChg>
      </pc:sldChg>
      <pc:sldChg chg="modSp">
        <pc:chgData name="Harsha Raja" userId="S::harshavardhanr@virtusa.com::58162e0a-a9eb-42a4-8ca0-3ef092c0dd98" providerId="AD" clId="Web-{607A4419-A52B-4AE2-B899-C999F1EFD20C}" dt="2020-03-17T05:05:17.353" v="10" actId="20577"/>
        <pc:sldMkLst>
          <pc:docMk/>
          <pc:sldMk cId="847744373" sldId="10042"/>
        </pc:sldMkLst>
        <pc:spChg chg="mod">
          <ac:chgData name="Harsha Raja" userId="S::harshavardhanr@virtusa.com::58162e0a-a9eb-42a4-8ca0-3ef092c0dd98" providerId="AD" clId="Web-{607A4419-A52B-4AE2-B899-C999F1EFD20C}" dt="2020-03-17T05:05:17.353" v="10" actId="20577"/>
          <ac:spMkLst>
            <pc:docMk/>
            <pc:sldMk cId="847744373" sldId="10042"/>
            <ac:spMk id="5" creationId="{75486D8E-3C67-495C-BA33-9A4C92949D81}"/>
          </ac:spMkLst>
        </pc:spChg>
      </pc:sldChg>
      <pc:sldChg chg="addSp delSp modSp">
        <pc:chgData name="Harsha Raja" userId="S::harshavardhanr@virtusa.com::58162e0a-a9eb-42a4-8ca0-3ef092c0dd98" providerId="AD" clId="Web-{607A4419-A52B-4AE2-B899-C999F1EFD20C}" dt="2020-03-17T05:05:39.712" v="12"/>
        <pc:sldMkLst>
          <pc:docMk/>
          <pc:sldMk cId="4199230403" sldId="10043"/>
        </pc:sldMkLst>
        <pc:spChg chg="mod">
          <ac:chgData name="Harsha Raja" userId="S::harshavardhanr@virtusa.com::58162e0a-a9eb-42a4-8ca0-3ef092c0dd98" providerId="AD" clId="Web-{607A4419-A52B-4AE2-B899-C999F1EFD20C}" dt="2020-03-17T05:05:06.728" v="7" actId="20577"/>
          <ac:spMkLst>
            <pc:docMk/>
            <pc:sldMk cId="4199230403" sldId="10043"/>
            <ac:spMk id="5" creationId="{75486D8E-3C67-495C-BA33-9A4C92949D81}"/>
          </ac:spMkLst>
        </pc:spChg>
        <pc:picChg chg="add del mod">
          <ac:chgData name="Harsha Raja" userId="S::harshavardhanr@virtusa.com::58162e0a-a9eb-42a4-8ca0-3ef092c0dd98" providerId="AD" clId="Web-{607A4419-A52B-4AE2-B899-C999F1EFD20C}" dt="2020-03-17T05:04:54.525" v="5"/>
          <ac:picMkLst>
            <pc:docMk/>
            <pc:sldMk cId="4199230403" sldId="10043"/>
            <ac:picMk id="3" creationId="{8BBE82A0-1115-4AEF-8350-85524BBE18F3}"/>
          </ac:picMkLst>
        </pc:picChg>
        <pc:picChg chg="add del mod">
          <ac:chgData name="Harsha Raja" userId="S::harshavardhanr@virtusa.com::58162e0a-a9eb-42a4-8ca0-3ef092c0dd98" providerId="AD" clId="Web-{607A4419-A52B-4AE2-B899-C999F1EFD20C}" dt="2020-03-17T05:05:39.712" v="12"/>
          <ac:picMkLst>
            <pc:docMk/>
            <pc:sldMk cId="4199230403" sldId="10043"/>
            <ac:picMk id="6" creationId="{14295085-5AD1-4514-B662-500C1A64BF76}"/>
          </ac:picMkLst>
        </pc:picChg>
      </pc:sldChg>
    </pc:docChg>
  </pc:docChgLst>
  <pc:docChgLst>
    <pc:chgData name="Harsha Raja" userId="S::harshavardhanr@virtusa.com::58162e0a-a9eb-42a4-8ca0-3ef092c0dd98" providerId="AD" clId="Web-{8948A209-FE6C-4278-AAC3-1F43322BF410}"/>
    <pc:docChg chg="modSld">
      <pc:chgData name="Harsha Raja" userId="S::harshavardhanr@virtusa.com::58162e0a-a9eb-42a4-8ca0-3ef092c0dd98" providerId="AD" clId="Web-{8948A209-FE6C-4278-AAC3-1F43322BF410}" dt="2020-03-13T11:18:49.001" v="0"/>
      <pc:docMkLst>
        <pc:docMk/>
      </pc:docMkLst>
      <pc:sldChg chg="addSp modSp">
        <pc:chgData name="Harsha Raja" userId="S::harshavardhanr@virtusa.com::58162e0a-a9eb-42a4-8ca0-3ef092c0dd98" providerId="AD" clId="Web-{8948A209-FE6C-4278-AAC3-1F43322BF410}" dt="2020-03-13T11:18:49.001" v="0"/>
        <pc:sldMkLst>
          <pc:docMk/>
          <pc:sldMk cId="1361944288" sldId="10041"/>
        </pc:sldMkLst>
        <pc:picChg chg="add mod">
          <ac:chgData name="Harsha Raja" userId="S::harshavardhanr@virtusa.com::58162e0a-a9eb-42a4-8ca0-3ef092c0dd98" providerId="AD" clId="Web-{8948A209-FE6C-4278-AAC3-1F43322BF410}" dt="2020-03-13T11:18:49.001" v="0"/>
          <ac:picMkLst>
            <pc:docMk/>
            <pc:sldMk cId="1361944288" sldId="10041"/>
            <ac:picMk id="2" creationId="{BA0F43DD-2D1D-41E0-9F8C-2F2082DE40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28E6F-31FC-C041-82E1-C5E677A612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804672" y="8542606"/>
            <a:ext cx="4462272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DF323-C2B9-DE4A-8F48-27B97461A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85335" y="8542606"/>
            <a:ext cx="328481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AEDECC24-8BFB-A744-A0FF-5825A936C007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3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80575" y="528404"/>
            <a:ext cx="2896849" cy="162947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4632" y="2458387"/>
            <a:ext cx="5871198" cy="58611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04672" y="8540496"/>
            <a:ext cx="4462272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84632" y="8540496"/>
            <a:ext cx="329184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F977B6-3EAF-9E4C-9ACA-37B34D46224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1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07963" indent="-207963" algn="l" defTabSz="914400" rtl="0" eaLnBrk="1" latinLnBrk="0" hangingPunct="1"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07963" indent="-207963" algn="l" defTabSz="914400" rtl="0" eaLnBrk="1" latinLnBrk="0" hangingPunct="1"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207963" indent="-207963" algn="l" defTabSz="914400" rtl="0" eaLnBrk="1" latinLnBrk="0" hangingPunct="1"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7963" indent="-207963" algn="l" defTabSz="914400" rtl="0" eaLnBrk="1" latinLnBrk="0" hangingPunct="1">
      <a:buFont typeface="Arial" panose="020B0604020202020204" pitchFamily="34" charset="0"/>
      <a:buChar char="•"/>
      <a:tabLst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G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25DFF-F5D5-7D42-8EE1-3BC626F40699}"/>
              </a:ext>
            </a:extLst>
          </p:cNvPr>
          <p:cNvSpPr/>
          <p:nvPr userDrawn="1"/>
        </p:nvSpPr>
        <p:spPr>
          <a:xfrm>
            <a:off x="426720" y="5910072"/>
            <a:ext cx="11193780" cy="704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ECA0AD2-1847-664B-B6F2-6F202091B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M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63E8CD4F-177F-5147-8B4B-F41E33AB1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M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B53C8118-D942-0F4D-825B-B13AE8BD6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72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M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D119BA8B-2180-DA43-97E3-09C698C12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raphic on 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E3DC8AD2-A61A-0145-B398-FF374F86F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raphic on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6D2397E1-D730-A34C-A333-2A1E94403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7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raphic on dark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B0F75CDA-E319-A341-9ADB-BE7C111BC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7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(graphic on 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56D61F35-80FC-B84C-9427-F14764B04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3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9" y="582008"/>
            <a:ext cx="5532812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B01F380-783E-D94C-9473-8E76D4F36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563" y="2069822"/>
            <a:ext cx="5532438" cy="6969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8" y="3207657"/>
            <a:ext cx="5532439" cy="2820081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5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2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82008"/>
            <a:ext cx="9597953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B01F380-783E-D94C-9473-8E76D4F36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563" y="2069822"/>
            <a:ext cx="5532438" cy="6969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9" y="3207657"/>
            <a:ext cx="5393112" cy="2820081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9F438B82-AB11-074A-ABAC-0F706957D0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6987" y="3207657"/>
            <a:ext cx="5392737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3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3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B01F380-783E-D94C-9473-8E76D4F36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563" y="2069822"/>
            <a:ext cx="5532438" cy="6969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9" y="3207657"/>
            <a:ext cx="3531144" cy="2820081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9F438B82-AB11-074A-ABAC-0F706957D0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0551" y="3207657"/>
            <a:ext cx="3530898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4F9BF545-8FC3-1A4A-BF9B-15E48334DC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97913" y="3207657"/>
            <a:ext cx="3530898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G (cy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6BACED20-BC7D-9B41-AF76-A8B46AE4E3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4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4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4646"/>
            <a:ext cx="9597953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B01F380-783E-D94C-9473-8E76D4F36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563" y="2069822"/>
            <a:ext cx="5532438" cy="6969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9" y="3207657"/>
            <a:ext cx="2634036" cy="2820081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9F438B82-AB11-074A-ABAC-0F706957D0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71126" y="3207657"/>
            <a:ext cx="2633472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DC8695E3-A3AE-6345-ACB3-14422881E2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8499" y="3207657"/>
            <a:ext cx="2633662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">
            <a:extLst>
              <a:ext uri="{FF2B5EF4-FFF2-40B4-BE49-F238E27FC236}">
                <a16:creationId xmlns:a16="http://schemas.microsoft.com/office/drawing/2014/main" id="{2C71314A-A19A-174E-9DC1-2A1C011EF9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986062" y="3207657"/>
            <a:ext cx="2633662" cy="281940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1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CA576634-3B31-FF4B-A18B-D307FFC8B4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563" y="2172076"/>
            <a:ext cx="2633472" cy="4572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defRPr sz="1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9" y="2953598"/>
            <a:ext cx="2634036" cy="30748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"/>
            </a:lvl1pPr>
            <a:lvl2pPr>
              <a:spcBef>
                <a:spcPts val="0"/>
              </a:spcBef>
              <a:spcAft>
                <a:spcPts val="0"/>
              </a:spcAft>
              <a:defRPr sz="1000"/>
            </a:lvl2pPr>
            <a:lvl3pPr>
              <a:spcBef>
                <a:spcPts val="0"/>
              </a:spcBef>
              <a:spcAft>
                <a:spcPts val="0"/>
              </a:spcAft>
              <a:defRPr sz="1000"/>
            </a:lvl3pPr>
            <a:lvl4pPr>
              <a:spcBef>
                <a:spcPts val="0"/>
              </a:spcBef>
              <a:spcAft>
                <a:spcPts val="0"/>
              </a:spcAft>
              <a:defRPr sz="1000"/>
            </a:lvl4pPr>
            <a:lvl5pPr>
              <a:spcBef>
                <a:spcPts val="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20B2B8E0-CB67-A642-92F7-34BCF7C247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0873" y="2175251"/>
            <a:ext cx="2633662" cy="454025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defRPr sz="1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9F438B82-AB11-074A-ABAC-0F706957D0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71126" y="2953598"/>
            <a:ext cx="2633472" cy="30740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"/>
            </a:lvl1pPr>
            <a:lvl2pPr>
              <a:spcBef>
                <a:spcPts val="0"/>
              </a:spcBef>
              <a:spcAft>
                <a:spcPts val="0"/>
              </a:spcAft>
              <a:defRPr sz="1000"/>
            </a:lvl2pPr>
            <a:lvl3pPr>
              <a:spcBef>
                <a:spcPts val="0"/>
              </a:spcBef>
              <a:spcAft>
                <a:spcPts val="0"/>
              </a:spcAft>
              <a:defRPr sz="1000"/>
            </a:lvl3pPr>
            <a:lvl4pPr>
              <a:spcBef>
                <a:spcPts val="0"/>
              </a:spcBef>
              <a:spcAft>
                <a:spcPts val="0"/>
              </a:spcAft>
              <a:defRPr sz="1000"/>
            </a:lvl4pPr>
            <a:lvl5pPr>
              <a:spcBef>
                <a:spcPts val="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5C3B4083-4C5F-444E-8649-385320B19E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8373" y="2172076"/>
            <a:ext cx="2632075" cy="4572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defRPr sz="1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DC8695E3-A3AE-6345-ACB3-14422881E2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8499" y="2953598"/>
            <a:ext cx="2633662" cy="30740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"/>
            </a:lvl1pPr>
            <a:lvl2pPr>
              <a:spcBef>
                <a:spcPts val="0"/>
              </a:spcBef>
              <a:spcAft>
                <a:spcPts val="0"/>
              </a:spcAft>
              <a:defRPr sz="1000"/>
            </a:lvl2pPr>
            <a:lvl3pPr>
              <a:spcBef>
                <a:spcPts val="0"/>
              </a:spcBef>
              <a:spcAft>
                <a:spcPts val="0"/>
              </a:spcAft>
              <a:defRPr sz="1000"/>
            </a:lvl3pPr>
            <a:lvl4pPr>
              <a:spcBef>
                <a:spcPts val="0"/>
              </a:spcBef>
              <a:spcAft>
                <a:spcPts val="0"/>
              </a:spcAft>
              <a:defRPr sz="1000"/>
            </a:lvl4pPr>
            <a:lvl5pPr>
              <a:spcBef>
                <a:spcPts val="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1F70EBFE-7BB7-FE4A-87AA-661440189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4285" y="2172076"/>
            <a:ext cx="2633663" cy="4572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defRPr sz="1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">
            <a:extLst>
              <a:ext uri="{FF2B5EF4-FFF2-40B4-BE49-F238E27FC236}">
                <a16:creationId xmlns:a16="http://schemas.microsoft.com/office/drawing/2014/main" id="{2C71314A-A19A-174E-9DC1-2A1C011EF9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986062" y="2953598"/>
            <a:ext cx="2633662" cy="3074078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"/>
            </a:lvl1pPr>
            <a:lvl2pPr>
              <a:spcBef>
                <a:spcPts val="0"/>
              </a:spcBef>
              <a:spcAft>
                <a:spcPts val="0"/>
              </a:spcAft>
              <a:defRPr sz="1000"/>
            </a:lvl2pPr>
            <a:lvl3pPr>
              <a:spcBef>
                <a:spcPts val="0"/>
              </a:spcBef>
              <a:spcAft>
                <a:spcPts val="0"/>
              </a:spcAft>
              <a:defRPr sz="1000"/>
            </a:lvl3pPr>
            <a:lvl4pPr>
              <a:spcBef>
                <a:spcPts val="0"/>
              </a:spcBef>
              <a:spcAft>
                <a:spcPts val="0"/>
              </a:spcAft>
              <a:defRPr sz="1000"/>
            </a:lvl4pPr>
            <a:lvl5pPr>
              <a:spcBef>
                <a:spcPts val="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5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  <a:prstGeom prst="rect">
            <a:avLst/>
          </a:prstGeom>
        </p:spPr>
        <p:txBody>
          <a:bodyPr wrap="square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C0CE3CB4-A9E3-0449-AE58-D0A6444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89" y="2235201"/>
            <a:ext cx="5393112" cy="379253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hart Placeholder">
            <a:extLst>
              <a:ext uri="{FF2B5EF4-FFF2-40B4-BE49-F238E27FC236}">
                <a16:creationId xmlns:a16="http://schemas.microsoft.com/office/drawing/2014/main" id="{C26AB0B4-C0C7-4F4C-8E98-AA7B3B373CD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5336" y="2235201"/>
            <a:ext cx="5385163" cy="3792537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9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hart Placeholder">
            <a:extLst>
              <a:ext uri="{FF2B5EF4-FFF2-40B4-BE49-F238E27FC236}">
                <a16:creationId xmlns:a16="http://schemas.microsoft.com/office/drawing/2014/main" id="{C26AB0B4-C0C7-4F4C-8E98-AA7B3B373CD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72770" y="2235199"/>
            <a:ext cx="11047729" cy="3792538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29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601200" cy="9400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able Placeholder">
            <a:extLst>
              <a:ext uri="{FF2B5EF4-FFF2-40B4-BE49-F238E27FC236}">
                <a16:creationId xmlns:a16="http://schemas.microsoft.com/office/drawing/2014/main" id="{1C4EB668-69E7-C646-8F05-5A1FF9D4643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71501" y="2235199"/>
            <a:ext cx="11048999" cy="3792539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9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544F7AA-A3C7-A94C-BAF4-BD209B1A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09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63BCDFC7-A66F-DC43-BCFA-66460272C8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2769" y="577850"/>
            <a:ext cx="696955" cy="1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8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olid (gray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A1994AC-422D-7D46-866D-A30AD6428978}"/>
              </a:ext>
            </a:extLst>
          </p:cNvPr>
          <p:cNvSpPr/>
          <p:nvPr userDrawn="1"/>
        </p:nvSpPr>
        <p:spPr>
          <a:xfrm>
            <a:off x="416560" y="6152598"/>
            <a:ext cx="11031728" cy="512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DB73EFC5-1588-5949-9353-EAAFD979F720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">
            <a:extLst>
              <a:ext uri="{FF2B5EF4-FFF2-40B4-BE49-F238E27FC236}">
                <a16:creationId xmlns:a16="http://schemas.microsoft.com/office/drawing/2014/main" id="{EFB815D6-4014-084E-9B7D-E0C9456BC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EB4B23B6-6456-3544-9CF8-93683156CC57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9851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olid (cya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F2E99F-16BB-FC4A-A255-3490D0005BDF}"/>
              </a:ext>
            </a:extLst>
          </p:cNvPr>
          <p:cNvSpPr/>
          <p:nvPr userDrawn="1"/>
        </p:nvSpPr>
        <p:spPr>
          <a:xfrm>
            <a:off x="416560" y="6152598"/>
            <a:ext cx="11031728" cy="512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96918C6B-49C5-3548-8CDC-38C5E8E8C2AE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">
            <a:extLst>
              <a:ext uri="{FF2B5EF4-FFF2-40B4-BE49-F238E27FC236}">
                <a16:creationId xmlns:a16="http://schemas.microsoft.com/office/drawing/2014/main" id="{ED264FDD-E88F-A544-B390-3DA332A9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9" name="Footer Placeholder">
            <a:extLst>
              <a:ext uri="{FF2B5EF4-FFF2-40B4-BE49-F238E27FC236}">
                <a16:creationId xmlns:a16="http://schemas.microsoft.com/office/drawing/2014/main" id="{3D62B522-49BF-0644-9542-BCE216922068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3434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olid (dk purple)">
    <p:bg>
      <p:bgPr>
        <a:solidFill>
          <a:srgbClr val="5C7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EFF082-4A10-174F-B7D8-CAC129909043}"/>
              </a:ext>
            </a:extLst>
          </p:cNvPr>
          <p:cNvSpPr/>
          <p:nvPr userDrawn="1"/>
        </p:nvSpPr>
        <p:spPr>
          <a:xfrm>
            <a:off x="416560" y="6152598"/>
            <a:ext cx="11031728" cy="512362"/>
          </a:xfrm>
          <a:prstGeom prst="rect">
            <a:avLst/>
          </a:prstGeom>
          <a:solidFill>
            <a:srgbClr val="5C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949DCC35-8D8F-1B4A-9CA8-9CBAA35C198E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F23D926A-DC00-BE48-961B-57E8493B2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3EA6F33B-2179-284F-B05D-7201BF20700B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330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G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>
            <a:extLst>
              <a:ext uri="{FF2B5EF4-FFF2-40B4-BE49-F238E27FC236}">
                <a16:creationId xmlns:a16="http://schemas.microsoft.com/office/drawing/2014/main" id="{9C03E442-8EF9-4044-8C71-91EE69FFA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0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olid (purple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B526E7-30A7-694F-887B-419D55187810}"/>
              </a:ext>
            </a:extLst>
          </p:cNvPr>
          <p:cNvSpPr/>
          <p:nvPr userDrawn="1"/>
        </p:nvSpPr>
        <p:spPr>
          <a:xfrm>
            <a:off x="416560" y="6152598"/>
            <a:ext cx="11031728" cy="5123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36A2B60-C24F-2F47-AD8A-DEECF167102F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">
            <a:extLst>
              <a:ext uri="{FF2B5EF4-FFF2-40B4-BE49-F238E27FC236}">
                <a16:creationId xmlns:a16="http://schemas.microsoft.com/office/drawing/2014/main" id="{5AC2AEE3-2185-E74A-B756-7E338EA08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604C83CE-4056-D44C-989A-E728ED49E753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9637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gray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D474369D-9A28-D548-9024-2027032FC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DA2E7C7E-89D2-6E4F-8473-D43A679E8D61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">
            <a:extLst>
              <a:ext uri="{FF2B5EF4-FFF2-40B4-BE49-F238E27FC236}">
                <a16:creationId xmlns:a16="http://schemas.microsoft.com/office/drawing/2014/main" id="{4E9B6D07-EB5B-8D45-8913-2C9140E49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C7F23199-2690-6441-9044-242A7A5F6D0A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2787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cyan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7A7EEB5B-7DBA-1D41-9C55-0D80133284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7089A09-6927-534C-AC06-6ACBADCF8E6B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">
            <a:extLst>
              <a:ext uri="{FF2B5EF4-FFF2-40B4-BE49-F238E27FC236}">
                <a16:creationId xmlns:a16="http://schemas.microsoft.com/office/drawing/2014/main" id="{557B8778-D16B-514D-8262-2F8EEC4B8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F01EA64C-D799-1941-8E14-A2399CAA26FE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00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D474369D-9A28-D548-9024-2027032FC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9822D7D2-DCF7-DB4C-AA29-26DA87532772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">
            <a:extLst>
              <a:ext uri="{FF2B5EF4-FFF2-40B4-BE49-F238E27FC236}">
                <a16:creationId xmlns:a16="http://schemas.microsoft.com/office/drawing/2014/main" id="{0F400531-2399-A546-B809-699F71395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AD932529-ECA6-B743-8DFA-78DAB3219544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3552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purpl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D474369D-9A28-D548-9024-2027032FC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EA84FD-429F-AA44-9756-B2C4CC1F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1676633"/>
            <a:ext cx="8158537" cy="142375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A76A471-96EC-004F-8CAA-B16B052AE1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564" y="3134095"/>
            <a:ext cx="8156448" cy="142646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9734FE0-7FFE-4144-A0FF-3C428F37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1994" y="577850"/>
            <a:ext cx="698505" cy="158751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4C6FB845-23E8-E24C-8006-C542D8D99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739" r="-249"/>
          <a:stretch/>
        </p:blipFill>
        <p:spPr>
          <a:xfrm>
            <a:off x="542291" y="6152598"/>
            <a:ext cx="10908030" cy="298367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19BCE1A7-CAC5-AB45-A8A2-4EEA1DB6C7FB}"/>
              </a:ext>
            </a:extLst>
          </p:cNvPr>
          <p:cNvSpPr txBox="1">
            <a:spLocks/>
          </p:cNvSpPr>
          <p:nvPr userDrawn="1"/>
        </p:nvSpPr>
        <p:spPr>
          <a:xfrm>
            <a:off x="768349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Copyright © 2019 Virtusa Corporation. All Rights Reserved.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9F3D6B6-B9BC-324D-80D2-B7162909ACB7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>
                <a:solidFill>
                  <a:schemeClr val="bg1"/>
                </a:solidFill>
              </a:rPr>
              <a:pPr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1516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639A-2FC3-F84A-8277-B0B530A5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DE8B1-9970-B54B-B5E8-0DABD4CA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C7337-E1B0-5B42-8786-B964F8B6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64BB5-291A-CF46-B0A9-F9E1A2D0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2974B-A6C5-8246-BE46-6143127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608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DBE9-98D1-4548-B7A6-E61431B7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577EA-4C1C-9944-AA80-E311F4AFF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61B6-FE3A-2D4E-8D45-B8AD90CF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C8D4-02B5-8448-B0B7-505BBB7C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3F2B3-6AA0-2146-92EC-1361F6EC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7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0C82-F2AE-9D47-9EEF-C9712D14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4E3CD-7F1C-644C-A150-9FEC82A8B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DA4D2-8AD0-C248-8ADE-CB3E9C7F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D277-4AF2-6D42-94C7-689A0756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86AF7-62D0-4443-A8E4-30032DC3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29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6BAD-611A-B848-B27C-1E4AA51D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BA1BA-B9D1-1F48-B55E-72B2E4A2C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BED9C-F3E2-014B-8734-522B9083B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AF711-F30D-5344-BF04-58B4C42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79144-E668-3745-B6B6-176D01B4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40A55-A037-074E-9E8E-512AF06A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5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899C-1AD4-3A46-A968-00B0F0AD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9CD9C-AA28-714B-8A14-52AB855D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DBBD1-9D0F-FD4E-968A-8CBBB07C4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F5863-94D5-4142-9A69-8D3610FBC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62965-1257-6946-81B5-4D48CEABE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045F0-2775-1548-92E6-01FA7973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3FD731-D6B6-2A43-A5E5-AB378252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26ACE-ED62-E14E-A339-E7FD1CBF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4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G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DEF62192-694A-6E4B-8EAB-5AC62B41C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31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695A-85CF-C149-B9E2-CA81F04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6AFAF-F062-9A43-963B-BD9406F0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07963-F5AB-DB49-9A27-AF8E2528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7CA3D-DC0F-3744-9506-243C1983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66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184C4-040E-804F-9F2B-2A59408D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F9799-B26C-EE42-B4FC-9B093074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C346C-E768-3540-A843-6B8AA3A8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49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F8E0-F811-2340-9C01-DF5230C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B656B-6A96-4A47-BD8C-85858DF21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293F9-1A6D-B244-B8CE-870A452E3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13B10-2C04-4A45-A06D-B00788D2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BB968-0337-2E40-8C62-6163F89F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3A4B6-6CB6-7441-B512-778A9BD6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53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3472-2119-0D48-9CF2-DFA49562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D81B7-510E-394E-BFDA-5F452FA46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5A301-27B7-DD4D-93D3-51F5CB7EA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6A6F2-967C-2B40-8BD6-0A3A293E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8E335-286C-144B-9311-E1C8D470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30276-7D44-E44B-8FD9-43AAA85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41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6422-8017-1043-A172-3DEADA88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B5F01-CD9E-BC41-B8DC-A52152937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3E4DA-D6FA-AE48-BA37-F1E8C771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7F98-0712-9242-A26A-2C79BE78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BD1C-7732-494A-B599-92267FCB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11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BCAE3-AB0D-0640-8188-8FD893A9A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A5651-49BA-1B47-BB28-07C1D0B86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58535-985A-394E-9FD3-A8A88FEA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32E2-E827-5847-8334-E4DA03E0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435F-02A9-F147-B237-0F1A54F3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LG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DEF62192-694A-6E4B-8EAB-5AC62B41C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LG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DEF62192-694A-6E4B-8EAB-5AC62B41C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4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LG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DEF62192-694A-6E4B-8EAB-5AC62B41C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LG (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DEF62192-694A-6E4B-8EAB-5AC62B41C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115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M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18761995-213B-DD4B-9067-6FC15CD502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90FD5AF-2AC7-DF44-B50E-0AD2F4D2F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771" y="1625935"/>
            <a:ext cx="8148954" cy="15367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spcAft>
                <a:spcPts val="600"/>
              </a:spcAft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A9999AA-AB98-034D-A877-AD56E48A7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771" y="3237062"/>
            <a:ext cx="8148954" cy="701835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2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D7D6E31E-D414-8A46-B1A7-2BB590B9F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934" y="4063324"/>
            <a:ext cx="5385816" cy="704088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">
            <a:extLst>
              <a:ext uri="{FF2B5EF4-FFF2-40B4-BE49-F238E27FC236}">
                <a16:creationId xmlns:a16="http://schemas.microsoft.com/office/drawing/2014/main" id="{4DE06635-3AFB-4047-AF9D-2E4D47C18D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77500" y="582343"/>
            <a:ext cx="11430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A2BB1E0-FCB5-0D4D-BCAD-230D6C2E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969403"/>
            <a:ext cx="11057312" cy="9400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1 Column 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2F7C4AF1-09E7-FD40-A50F-49DD8096C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188" y="1969448"/>
            <a:ext cx="8158537" cy="40518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E41C520-E7F3-7A4B-85A3-6D35257D752E}"/>
              </a:ext>
            </a:extLst>
          </p:cNvPr>
          <p:cNvSpPr txBox="1">
            <a:spLocks/>
          </p:cNvSpPr>
          <p:nvPr userDrawn="1"/>
        </p:nvSpPr>
        <p:spPr>
          <a:xfrm>
            <a:off x="768477" y="6356351"/>
            <a:ext cx="4457700" cy="1892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Copyright © 2019 Virtusa Corporation. All Rights Reserved.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427DEB76-8CC0-B04F-9AB6-B3BAC637A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alphaModFix amt="76000"/>
          </a:blip>
          <a:srcRect l="1449" r="44"/>
          <a:stretch/>
        </p:blipFill>
        <p:spPr>
          <a:xfrm>
            <a:off x="532003" y="6152598"/>
            <a:ext cx="10881360" cy="298368"/>
          </a:xfrm>
          <a:prstGeom prst="rect">
            <a:avLst/>
          </a:prstGeom>
        </p:spPr>
      </p:pic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84C079A-9E24-2241-8116-8240FDBF2C00}"/>
              </a:ext>
            </a:extLst>
          </p:cNvPr>
          <p:cNvSpPr txBox="1">
            <a:spLocks/>
          </p:cNvSpPr>
          <p:nvPr userDrawn="1"/>
        </p:nvSpPr>
        <p:spPr>
          <a:xfrm>
            <a:off x="542291" y="6356351"/>
            <a:ext cx="311784" cy="189231"/>
          </a:xfrm>
          <a:prstGeom prst="rect">
            <a:avLst/>
          </a:prstGeom>
        </p:spPr>
        <p:txBody>
          <a:bodyPr lIns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FB7941B-64BF-9D44-BB48-81CE7C26A230}" type="slidenum">
              <a:rPr lang="en-US" sz="800" smtClean="0"/>
              <a:pPr algn="l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9606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79" r:id="rId5"/>
    <p:sldLayoutId id="2147483680" r:id="rId6"/>
    <p:sldLayoutId id="2147483681" r:id="rId7"/>
    <p:sldLayoutId id="2147483682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58" r:id="rId14"/>
    <p:sldLayoutId id="2147483660" r:id="rId15"/>
    <p:sldLayoutId id="2147483661" r:id="rId16"/>
    <p:sldLayoutId id="2147483650" r:id="rId17"/>
    <p:sldLayoutId id="2147483671" r:id="rId18"/>
    <p:sldLayoutId id="2147483683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66" r:id="rId27"/>
    <p:sldLayoutId id="2147483663" r:id="rId28"/>
    <p:sldLayoutId id="2147483664" r:id="rId29"/>
    <p:sldLayoutId id="2147483665" r:id="rId30"/>
    <p:sldLayoutId id="2147483670" r:id="rId31"/>
    <p:sldLayoutId id="2147483667" r:id="rId32"/>
    <p:sldLayoutId id="2147483668" r:id="rId33"/>
    <p:sldLayoutId id="2147483669" r:id="rId3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182880" algn="l" defTabSz="9143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5" pos="7320" userDrawn="1">
          <p15:clr>
            <a:srgbClr val="F26B43"/>
          </p15:clr>
        </p15:guide>
        <p15:guide id="6" pos="2098" userDrawn="1">
          <p15:clr>
            <a:srgbClr val="F26B43"/>
          </p15:clr>
        </p15:guide>
        <p15:guide id="7" pos="5582" userDrawn="1">
          <p15:clr>
            <a:srgbClr val="F26B43"/>
          </p15:clr>
        </p15:guide>
        <p15:guide id="9" pos="3752" userDrawn="1">
          <p15:clr>
            <a:srgbClr val="F26B43"/>
          </p15:clr>
        </p15:guide>
        <p15:guide id="11" pos="3925" userDrawn="1">
          <p15:clr>
            <a:srgbClr val="F26B43"/>
          </p15:clr>
        </p15:guide>
        <p15:guide id="12" pos="2014" userDrawn="1">
          <p15:clr>
            <a:srgbClr val="F26B43"/>
          </p15:clr>
        </p15:guide>
        <p15:guide id="13" pos="2186" userDrawn="1">
          <p15:clr>
            <a:srgbClr val="F26B43"/>
          </p15:clr>
        </p15:guide>
        <p15:guide id="14" pos="5494" userDrawn="1">
          <p15:clr>
            <a:srgbClr val="F26B43"/>
          </p15:clr>
        </p15:guide>
        <p15:guide id="15" pos="5666" userDrawn="1">
          <p15:clr>
            <a:srgbClr val="F26B43"/>
          </p15:clr>
        </p15:guide>
        <p15:guide id="16" orient="horz" pos="4039" userDrawn="1">
          <p15:clr>
            <a:srgbClr val="F26B43"/>
          </p15:clr>
        </p15:guide>
        <p15:guide id="18" orient="horz" pos="653" userDrawn="1">
          <p15:clr>
            <a:srgbClr val="F26B43"/>
          </p15:clr>
        </p15:guide>
        <p15:guide id="19" orient="horz" pos="379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CF24-DFC7-544B-8679-E0037B379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56A7-9633-CE48-BCFD-2F7E604D9D9F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A29C0-6EF1-414E-967C-EEB0746F1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7265-F952-9345-A9BA-D5634A551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9B522-37D9-B34F-A2B7-2E0AFB61A3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03A49-3844-EA4F-A296-998C44173DA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0762" y="0"/>
            <a:ext cx="945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47E34-02C6-4018-A05A-BBACDE469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</a:rPr>
              <a:t>Google Cloud IoT PLATFORM 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854D2-0E33-4C1A-8E63-E99CE4D3C2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2732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6D8E-3C67-495C-BA33-9A4C9294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</p:spPr>
        <p:txBody>
          <a:bodyPr/>
          <a:lstStyle/>
          <a:p>
            <a:r>
              <a:rPr lang="en-US" dirty="0"/>
              <a:t>Solution overview of prediction of the forest fire detection using IoT core in Google cloud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23780-2BA6-4D75-BF2A-E92EEF138B18}"/>
              </a:ext>
            </a:extLst>
          </p:cNvPr>
          <p:cNvSpPr/>
          <p:nvPr/>
        </p:nvSpPr>
        <p:spPr>
          <a:xfrm>
            <a:off x="563188" y="1378858"/>
            <a:ext cx="5383340" cy="449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IN" sz="1600" b="1" dirty="0"/>
              <a:t>Business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97F86-ADCC-4305-ABA7-43EDC06B133C}"/>
              </a:ext>
            </a:extLst>
          </p:cNvPr>
          <p:cNvSpPr/>
          <p:nvPr/>
        </p:nvSpPr>
        <p:spPr>
          <a:xfrm>
            <a:off x="6237160" y="1378858"/>
            <a:ext cx="5383340" cy="449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IN" sz="1600" b="1" dirty="0"/>
              <a:t>Solution Approach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2571B-3855-4BA5-9FC1-68EB67DFD7B0}"/>
              </a:ext>
            </a:extLst>
          </p:cNvPr>
          <p:cNvSpPr/>
          <p:nvPr/>
        </p:nvSpPr>
        <p:spPr>
          <a:xfrm>
            <a:off x="563188" y="3732314"/>
            <a:ext cx="5383340" cy="449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IN" sz="1600" b="1" dirty="0"/>
              <a:t>Opportunity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D9392-7B2A-482A-8638-BB0816DE5F71}"/>
              </a:ext>
            </a:extLst>
          </p:cNvPr>
          <p:cNvSpPr/>
          <p:nvPr/>
        </p:nvSpPr>
        <p:spPr>
          <a:xfrm>
            <a:off x="6237160" y="3732314"/>
            <a:ext cx="5383340" cy="449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IN" sz="1600" b="1" dirty="0"/>
              <a:t>Benefits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25E2BE-2D17-4A4A-A7E4-BAEFF4F099BC}"/>
              </a:ext>
            </a:extLst>
          </p:cNvPr>
          <p:cNvSpPr/>
          <p:nvPr/>
        </p:nvSpPr>
        <p:spPr>
          <a:xfrm>
            <a:off x="563188" y="1885668"/>
            <a:ext cx="5383340" cy="1696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Forest fires are danger map at a regional scale is considered at an utmost importance</a:t>
            </a:r>
          </a:p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These fire claim around 1.2 million hectors of forest which was estimated as x million in x years</a:t>
            </a:r>
          </a:p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Predicting forest fires could have larger benefits to the human health and life, economy and the environment.</a:t>
            </a:r>
          </a:p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Can be able to protect/reduce damage to parks in due to human negligence.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FA2ED-6B44-4EE4-8846-587507D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9" y="1914525"/>
            <a:ext cx="5167844" cy="1635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AF9C62-B491-4B91-9F17-020E8D2428B3}"/>
              </a:ext>
            </a:extLst>
          </p:cNvPr>
          <p:cNvSpPr/>
          <p:nvPr/>
        </p:nvSpPr>
        <p:spPr>
          <a:xfrm>
            <a:off x="563188" y="4247868"/>
            <a:ext cx="5383340" cy="1696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 marL="179070" indent="-17907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Forest fires are major environmental issue creating economical and ecological damage while endangering human lives. Fast detection is a key element for controlling such phenomenon</a:t>
            </a:r>
            <a:endParaRPr lang="en-US">
              <a:solidFill>
                <a:schemeClr val="tx1"/>
              </a:solidFill>
            </a:endParaRPr>
          </a:p>
          <a:p>
            <a:pPr marL="179070" indent="-17907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year about 60,000-80,000 forest fire occurs destroying between 3-10 million hectares.</a:t>
            </a:r>
            <a:endParaRPr 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D44BE-3233-4CFE-8278-60D885B93B17}"/>
              </a:ext>
            </a:extLst>
          </p:cNvPr>
          <p:cNvSpPr/>
          <p:nvPr/>
        </p:nvSpPr>
        <p:spPr>
          <a:xfrm>
            <a:off x="6237160" y="4247868"/>
            <a:ext cx="5383340" cy="1696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t"/>
          <a:lstStyle/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Helps in controlling sudden increase in carbon dioxide in atmosphere, reducing greenhouse effect and climate change.</a:t>
            </a:r>
          </a:p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Accurate results and high portability adds to improved customer experience </a:t>
            </a:r>
          </a:p>
          <a:p>
            <a:pPr marL="179388" indent="-17938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IoT based device and analytics improves the usability and can be implemented across various areas</a:t>
            </a:r>
          </a:p>
        </p:txBody>
      </p:sp>
    </p:spTree>
    <p:extLst>
      <p:ext uri="{BB962C8B-B14F-4D97-AF65-F5344CB8AC3E}">
        <p14:creationId xmlns:p14="http://schemas.microsoft.com/office/powerpoint/2010/main" val="136194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6D8E-3C67-495C-BA33-9A4C9294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</p:spPr>
        <p:txBody>
          <a:bodyPr/>
          <a:lstStyle/>
          <a:p>
            <a:r>
              <a:rPr lang="en-US" dirty="0">
                <a:latin typeface="Georgia"/>
              </a:rPr>
              <a:t>Functional Architecture of IoT Platform in GCP 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E8946-9A93-4ECD-B53C-7A2B363AB2DB}"/>
              </a:ext>
            </a:extLst>
          </p:cNvPr>
          <p:cNvSpPr/>
          <p:nvPr/>
        </p:nvSpPr>
        <p:spPr>
          <a:xfrm>
            <a:off x="563188" y="1036638"/>
            <a:ext cx="11057312" cy="1121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44000" rIns="144000" rtlCol="0" anchor="t"/>
          <a:lstStyle/>
          <a:p>
            <a:pPr algn="ctr">
              <a:spcBef>
                <a:spcPts val="300"/>
              </a:spcBef>
            </a:pPr>
            <a:r>
              <a:rPr lang="en-US" sz="1200" b="1" dirty="0">
                <a:solidFill>
                  <a:schemeClr val="tx1"/>
                </a:solidFill>
              </a:rPr>
              <a:t>Integration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AEF94-A86E-4DE1-A420-2DB151B68475}"/>
              </a:ext>
            </a:extLst>
          </p:cNvPr>
          <p:cNvSpPr/>
          <p:nvPr/>
        </p:nvSpPr>
        <p:spPr>
          <a:xfrm>
            <a:off x="563188" y="2363267"/>
            <a:ext cx="11057312" cy="1121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44000" rIns="144000" rtlCol="0" anchor="t"/>
          <a:lstStyle/>
          <a:p>
            <a:pPr algn="ctr">
              <a:spcBef>
                <a:spcPts val="300"/>
              </a:spcBef>
            </a:pPr>
            <a:r>
              <a:rPr lang="en-US" sz="1200" b="1" dirty="0">
                <a:solidFill>
                  <a:schemeClr val="tx1"/>
                </a:solidFill>
              </a:rPr>
              <a:t>Google Cloud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AAF98B-5B46-4DCB-A673-1C2F44E8E2EE}"/>
              </a:ext>
            </a:extLst>
          </p:cNvPr>
          <p:cNvSpPr/>
          <p:nvPr/>
        </p:nvSpPr>
        <p:spPr>
          <a:xfrm>
            <a:off x="563188" y="3689897"/>
            <a:ext cx="11057312" cy="1121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44000" rIns="144000" rtlCol="0" anchor="t"/>
          <a:lstStyle/>
          <a:p>
            <a:pPr algn="ctr">
              <a:spcBef>
                <a:spcPts val="300"/>
              </a:spcBef>
            </a:pPr>
            <a:r>
              <a:rPr lang="en-US" sz="1200" b="1" dirty="0">
                <a:solidFill>
                  <a:schemeClr val="tx1"/>
                </a:solidFill>
              </a:rPr>
              <a:t>Data source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CA0812-A081-4EDC-9D2A-6928C5BB007E}"/>
              </a:ext>
            </a:extLst>
          </p:cNvPr>
          <p:cNvSpPr/>
          <p:nvPr/>
        </p:nvSpPr>
        <p:spPr>
          <a:xfrm>
            <a:off x="1327685" y="1228957"/>
            <a:ext cx="2973765" cy="74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IN" sz="1600" b="1" dirty="0"/>
              <a:t>Dashboards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4AE25-3848-4375-BAA6-E27E6774AE50}"/>
              </a:ext>
            </a:extLst>
          </p:cNvPr>
          <p:cNvSpPr/>
          <p:nvPr/>
        </p:nvSpPr>
        <p:spPr>
          <a:xfrm>
            <a:off x="4903202" y="1228957"/>
            <a:ext cx="2973765" cy="74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IN" sz="1600" b="1" dirty="0"/>
              <a:t>Integration ERP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18BAF-AC28-476F-844A-A06161DD4F71}"/>
              </a:ext>
            </a:extLst>
          </p:cNvPr>
          <p:cNvSpPr/>
          <p:nvPr/>
        </p:nvSpPr>
        <p:spPr>
          <a:xfrm>
            <a:off x="8478719" y="1228957"/>
            <a:ext cx="2973765" cy="7497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IN" sz="1600" b="1" dirty="0"/>
              <a:t>App /Website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169C64B-5767-4B6D-9C93-728302197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05" y="1447076"/>
            <a:ext cx="365760" cy="3135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578CBB-89ED-4E74-B805-2849C07C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22" y="1447076"/>
            <a:ext cx="365760" cy="313508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BDF8C4CB-FCC0-4544-862F-D4A458CF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19" y="1447076"/>
            <a:ext cx="365760" cy="3135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448BF23-13F1-44FA-90E0-F201C76613A8}"/>
              </a:ext>
            </a:extLst>
          </p:cNvPr>
          <p:cNvSpPr/>
          <p:nvPr/>
        </p:nvSpPr>
        <p:spPr>
          <a:xfrm>
            <a:off x="1327685" y="254936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Authentication, </a:t>
            </a:r>
          </a:p>
          <a:p>
            <a:r>
              <a:rPr lang="en-US" sz="1200" b="1" dirty="0"/>
              <a:t>Authorization &amp; </a:t>
            </a:r>
          </a:p>
          <a:p>
            <a:r>
              <a:rPr lang="en-US" sz="1200" b="1" dirty="0"/>
              <a:t>Management of devices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BF151-7FA5-43EB-BCF7-63459008055A}"/>
              </a:ext>
            </a:extLst>
          </p:cNvPr>
          <p:cNvSpPr/>
          <p:nvPr/>
        </p:nvSpPr>
        <p:spPr>
          <a:xfrm>
            <a:off x="3897353" y="254936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Reading and Transforming Streaming telemetry data </a:t>
            </a:r>
          </a:p>
          <a:p>
            <a:r>
              <a:rPr lang="en-US" sz="1200" b="1" dirty="0"/>
              <a:t>from devices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0AB3D-239B-4EEA-BDD1-AEEEB1603645}"/>
              </a:ext>
            </a:extLst>
          </p:cNvPr>
          <p:cNvSpPr/>
          <p:nvPr/>
        </p:nvSpPr>
        <p:spPr>
          <a:xfrm>
            <a:off x="6467022" y="254936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Storing Streaming </a:t>
            </a:r>
            <a:br>
              <a:rPr lang="en-US" sz="1200" b="1" dirty="0"/>
            </a:br>
            <a:r>
              <a:rPr lang="en-US" sz="1200" b="1" dirty="0"/>
              <a:t>telemetry data &amp; </a:t>
            </a:r>
            <a:br>
              <a:rPr lang="en-US" sz="1200" b="1" dirty="0"/>
            </a:br>
            <a:r>
              <a:rPr lang="en-US" sz="1200" b="1" dirty="0"/>
              <a:t>Historical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4DDF33-CAB0-4CAC-B4AB-FB0B53C2CFBD}"/>
              </a:ext>
            </a:extLst>
          </p:cNvPr>
          <p:cNvSpPr/>
          <p:nvPr/>
        </p:nvSpPr>
        <p:spPr>
          <a:xfrm>
            <a:off x="9036691" y="254936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Statistical and </a:t>
            </a:r>
          </a:p>
          <a:p>
            <a:r>
              <a:rPr lang="en-US" sz="1200" b="1" dirty="0"/>
              <a:t>Predictive analysis</a:t>
            </a:r>
          </a:p>
          <a:p>
            <a:r>
              <a:rPr lang="en-US" sz="1200" b="1" dirty="0"/>
              <a:t> of data</a:t>
            </a:r>
          </a:p>
        </p:txBody>
      </p: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0497FD-2D2E-41FD-A605-896C86EB7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37" y="2772149"/>
            <a:ext cx="430888" cy="3041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D957F0-CD2E-4564-8DE9-1468347B2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0" y="2688075"/>
            <a:ext cx="226990" cy="1936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94EDFA-07C8-4048-B061-9C08840B4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62" y="2957253"/>
            <a:ext cx="226990" cy="2026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55D86A2-B536-4003-8F6A-7F7C61CA0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92" y="2754879"/>
            <a:ext cx="430888" cy="3183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3A6F0B-F1C2-4AE3-982C-A6FD2A972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502" y="2767486"/>
            <a:ext cx="365760" cy="3135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21F031-F707-487A-89C3-4F87AD688E0E}"/>
              </a:ext>
            </a:extLst>
          </p:cNvPr>
          <p:cNvSpPr/>
          <p:nvPr/>
        </p:nvSpPr>
        <p:spPr>
          <a:xfrm>
            <a:off x="1327685" y="387599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Sensor Devices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2F2D99-A2A0-4A51-9231-0E3169A5B545}"/>
              </a:ext>
            </a:extLst>
          </p:cNvPr>
          <p:cNvSpPr/>
          <p:nvPr/>
        </p:nvSpPr>
        <p:spPr>
          <a:xfrm>
            <a:off x="3897353" y="387599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 err="1"/>
              <a:t>Cognisense</a:t>
            </a:r>
            <a:endParaRPr lang="en-US" sz="1200" b="1" dirty="0"/>
          </a:p>
          <a:p>
            <a:r>
              <a:rPr lang="en-US" sz="1200" b="1" dirty="0"/>
              <a:t>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4ACC24-7F22-4293-801C-A37A68BAE23C}"/>
              </a:ext>
            </a:extLst>
          </p:cNvPr>
          <p:cNvSpPr/>
          <p:nvPr/>
        </p:nvSpPr>
        <p:spPr>
          <a:xfrm>
            <a:off x="6467022" y="3875997"/>
            <a:ext cx="2415080" cy="749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/>
              <a:t>Wearables </a:t>
            </a:r>
          </a:p>
        </p:txBody>
      </p:sp>
      <p:pic>
        <p:nvPicPr>
          <p:cNvPr id="35" name="Picture 34" descr="A close up of a device&#10;&#10;Description automatically generated">
            <a:extLst>
              <a:ext uri="{FF2B5EF4-FFF2-40B4-BE49-F238E27FC236}">
                <a16:creationId xmlns:a16="http://schemas.microsoft.com/office/drawing/2014/main" id="{E4528548-FF92-46F7-B15C-0E4ABB2FE9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415" y="4121767"/>
            <a:ext cx="365760" cy="258207"/>
          </a:xfrm>
          <a:prstGeom prst="rect">
            <a:avLst/>
          </a:prstGeom>
        </p:spPr>
      </p:pic>
      <p:pic>
        <p:nvPicPr>
          <p:cNvPr id="36" name="Picture 35" descr="A picture containing black&#10;&#10;Description automatically generated">
            <a:extLst>
              <a:ext uri="{FF2B5EF4-FFF2-40B4-BE49-F238E27FC236}">
                <a16:creationId xmlns:a16="http://schemas.microsoft.com/office/drawing/2014/main" id="{6C305DB0-DC21-4081-B7F9-705C2CA94C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86" y="4133305"/>
            <a:ext cx="274320" cy="235131"/>
          </a:xfrm>
          <a:prstGeom prst="rect">
            <a:avLst/>
          </a:prstGeom>
        </p:spPr>
      </p:pic>
      <p:sp>
        <p:nvSpPr>
          <p:cNvPr id="37" name="Left Brace 36">
            <a:extLst>
              <a:ext uri="{FF2B5EF4-FFF2-40B4-BE49-F238E27FC236}">
                <a16:creationId xmlns:a16="http://schemas.microsoft.com/office/drawing/2014/main" id="{71D1531F-C352-4F10-80F5-25654B987638}"/>
              </a:ext>
            </a:extLst>
          </p:cNvPr>
          <p:cNvSpPr/>
          <p:nvPr/>
        </p:nvSpPr>
        <p:spPr>
          <a:xfrm rot="5400000">
            <a:off x="7267980" y="-305301"/>
            <a:ext cx="290229" cy="5528288"/>
          </a:xfrm>
          <a:prstGeom prst="lef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979D2D-2A5F-4608-8C4F-22F53B6E7931}"/>
              </a:ext>
            </a:extLst>
          </p:cNvPr>
          <p:cNvSpPr txBox="1"/>
          <p:nvPr/>
        </p:nvSpPr>
        <p:spPr>
          <a:xfrm>
            <a:off x="6891337" y="2043477"/>
            <a:ext cx="104351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Data Pipeline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D40A1E-A045-4646-916B-8E930997B1D2}"/>
              </a:ext>
            </a:extLst>
          </p:cNvPr>
          <p:cNvSpPr/>
          <p:nvPr/>
        </p:nvSpPr>
        <p:spPr>
          <a:xfrm>
            <a:off x="563188" y="4950054"/>
            <a:ext cx="1846183" cy="1077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Machine learning 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chemeClr val="tx1"/>
                </a:solidFill>
              </a:rPr>
              <a:t>Big query ML,</a:t>
            </a:r>
          </a:p>
          <a:p>
            <a:r>
              <a:rPr lang="en-US" sz="1200" dirty="0">
                <a:solidFill>
                  <a:schemeClr val="tx1"/>
                </a:solidFill>
              </a:rPr>
              <a:t>Cloud Auto ML, etc.)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4435DC-4E88-43A6-B735-180242E82C48}"/>
              </a:ext>
            </a:extLst>
          </p:cNvPr>
          <p:cNvSpPr/>
          <p:nvPr/>
        </p:nvSpPr>
        <p:spPr>
          <a:xfrm>
            <a:off x="2522617" y="4950054"/>
            <a:ext cx="1846183" cy="1077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it-IT" sz="1200" b="1" dirty="0">
                <a:solidFill>
                  <a:schemeClr val="tx1"/>
                </a:solidFill>
              </a:rPr>
              <a:t>NLP/Computer Vision</a:t>
            </a:r>
          </a:p>
          <a:p>
            <a:r>
              <a:rPr lang="it-IT" sz="1200" dirty="0">
                <a:solidFill>
                  <a:schemeClr val="tx1"/>
                </a:solidFill>
              </a:rPr>
              <a:t>(Vision API, NLP, Translate AI, etc.)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BE8822-9585-4A84-9320-F7AC99EA4337}"/>
              </a:ext>
            </a:extLst>
          </p:cNvPr>
          <p:cNvSpPr/>
          <p:nvPr/>
        </p:nvSpPr>
        <p:spPr>
          <a:xfrm>
            <a:off x="4482046" y="4950054"/>
            <a:ext cx="1846183" cy="1077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Big Data  Solutions</a:t>
            </a:r>
          </a:p>
          <a:p>
            <a:r>
              <a:rPr lang="en-US" sz="1200" dirty="0">
                <a:solidFill>
                  <a:schemeClr val="tx1"/>
                </a:solidFill>
              </a:rPr>
              <a:t>(Data Proc, Data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Fusion, etc.)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50EFF3-C92B-4F18-924B-293EA9B90799}"/>
              </a:ext>
            </a:extLst>
          </p:cNvPr>
          <p:cNvSpPr/>
          <p:nvPr/>
        </p:nvSpPr>
        <p:spPr>
          <a:xfrm>
            <a:off x="6470503" y="4950054"/>
            <a:ext cx="5149997" cy="1077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36000"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Key Components of IOT Platform: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Data source layer: </a:t>
            </a:r>
            <a:r>
              <a:rPr lang="en-US" sz="1000" dirty="0">
                <a:solidFill>
                  <a:schemeClr val="tx1"/>
                </a:solidFill>
              </a:rPr>
              <a:t>Telemetry Data is collected from physical sensors or from </a:t>
            </a:r>
            <a:r>
              <a:rPr lang="en-US" sz="1000" dirty="0" err="1">
                <a:solidFill>
                  <a:schemeClr val="tx1"/>
                </a:solidFill>
              </a:rPr>
              <a:t>cognisense</a:t>
            </a:r>
            <a:r>
              <a:rPr lang="en-US" sz="1000" dirty="0">
                <a:solidFill>
                  <a:schemeClr val="tx1"/>
                </a:solidFill>
              </a:rPr>
              <a:t> platform and uploading historical data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Cloud layer: </a:t>
            </a:r>
            <a:r>
              <a:rPr lang="en-US" sz="1000" dirty="0">
                <a:solidFill>
                  <a:schemeClr val="tx1"/>
                </a:solidFill>
              </a:rPr>
              <a:t>Management of devices, Reading, Storing, and Analyzing data obtained from Data source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/>
                </a:solidFill>
              </a:rPr>
              <a:t>Presentation layer: </a:t>
            </a:r>
            <a:r>
              <a:rPr lang="en-US" sz="1000" dirty="0">
                <a:solidFill>
                  <a:schemeClr val="tx1"/>
                </a:solidFill>
              </a:rPr>
              <a:t>Generating insights by using results obtained from Cloud layer.</a:t>
            </a:r>
          </a:p>
        </p:txBody>
      </p:sp>
    </p:spTree>
    <p:extLst>
      <p:ext uri="{BB962C8B-B14F-4D97-AF65-F5344CB8AC3E}">
        <p14:creationId xmlns:p14="http://schemas.microsoft.com/office/powerpoint/2010/main" val="84774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86D8E-3C67-495C-BA33-9A4C9294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8" y="577850"/>
            <a:ext cx="9597953" cy="940079"/>
          </a:xfrm>
        </p:spPr>
        <p:txBody>
          <a:bodyPr/>
          <a:lstStyle/>
          <a:p>
            <a:r>
              <a:rPr lang="en-US" dirty="0"/>
              <a:t>Technical Architecture of IOT Platform in GCP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607D5-CF46-4EF8-8291-F3407569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061707"/>
            <a:ext cx="9754961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3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9D19D9-093D-4F41-9A15-139411094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46" y="1449176"/>
            <a:ext cx="10037471" cy="432787"/>
          </a:xfrm>
        </p:spPr>
        <p:txBody>
          <a:bodyPr/>
          <a:lstStyle/>
          <a:p>
            <a:pPr algn="just"/>
            <a:r>
              <a:rPr lang="en-US" sz="1200" b="0" dirty="0">
                <a:latin typeface="+mn-lt"/>
                <a:cs typeface="Calibri"/>
              </a:rPr>
              <a:t>Our CogniSense Platform can adapt to multi-protocol H/W infrastructure and a platform independent cloud application builder with an integrated analytical engine </a:t>
            </a:r>
            <a:endParaRPr lang="en-US" sz="1200" b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0B6C9-4681-45F7-923C-57D4ADF4149F}"/>
              </a:ext>
            </a:extLst>
          </p:cNvPr>
          <p:cNvSpPr txBox="1"/>
          <p:nvPr/>
        </p:nvSpPr>
        <p:spPr>
          <a:xfrm>
            <a:off x="937546" y="410728"/>
            <a:ext cx="967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2400" b="1" dirty="0">
                <a:latin typeface="Georgia" panose="02040502050405020303" pitchFamily="18" charset="0"/>
                <a:cs typeface="Calibri" panose="020F0502020204030204" pitchFamily="34" charset="0"/>
              </a:rPr>
              <a:t>Cogninse Platform:</a:t>
            </a:r>
            <a:endParaRPr lang="en-IN" sz="2400" b="1" dirty="0"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E2121-AB4B-4944-97D2-43524C15021D}"/>
              </a:ext>
            </a:extLst>
          </p:cNvPr>
          <p:cNvSpPr txBox="1"/>
          <p:nvPr/>
        </p:nvSpPr>
        <p:spPr>
          <a:xfrm>
            <a:off x="937546" y="2504441"/>
            <a:ext cx="236751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Planning and architectural consulting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Transformation planning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Joint KPI planning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Solution Design and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Partner in demonstrating point of value for 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Solution deployment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1AFD-9068-4207-872D-E24984BBF25D}"/>
              </a:ext>
            </a:extLst>
          </p:cNvPr>
          <p:cNvSpPr txBox="1"/>
          <p:nvPr/>
        </p:nvSpPr>
        <p:spPr>
          <a:xfrm>
            <a:off x="937546" y="2023925"/>
            <a:ext cx="2367514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Capabilites</a:t>
            </a:r>
            <a:endParaRPr lang="en-IN" sz="1600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CB5D7A-E6F5-4644-AC77-EDDB94AE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19" y="1881963"/>
            <a:ext cx="7344800" cy="39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3335"/>
      </p:ext>
    </p:extLst>
  </p:cSld>
  <p:clrMapOvr>
    <a:masterClrMapping/>
  </p:clrMapOvr>
</p:sld>
</file>

<file path=ppt/theme/theme1.xml><?xml version="1.0" encoding="utf-8"?>
<a:theme xmlns:a="http://schemas.openxmlformats.org/drawingml/2006/main" name="Virtusa Master Template 062019">
  <a:themeElements>
    <a:clrScheme name="Virtusa">
      <a:dk1>
        <a:srgbClr val="000000"/>
      </a:dk1>
      <a:lt1>
        <a:srgbClr val="FFFFFF"/>
      </a:lt1>
      <a:dk2>
        <a:srgbClr val="00AAE8"/>
      </a:dk2>
      <a:lt2>
        <a:srgbClr val="F4F4F4"/>
      </a:lt2>
      <a:accent1>
        <a:srgbClr val="00FEFF"/>
      </a:accent1>
      <a:accent2>
        <a:srgbClr val="0069A4"/>
      </a:accent2>
      <a:accent3>
        <a:srgbClr val="053353"/>
      </a:accent3>
      <a:accent4>
        <a:srgbClr val="868381"/>
      </a:accent4>
      <a:accent5>
        <a:srgbClr val="894DFF"/>
      </a:accent5>
      <a:accent6>
        <a:srgbClr val="532ABE"/>
      </a:accent6>
      <a:hlink>
        <a:srgbClr val="00FEFF"/>
      </a:hlink>
      <a:folHlink>
        <a:srgbClr val="00FEFF"/>
      </a:folHlink>
    </a:clrScheme>
    <a:fontScheme name="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marL="0" indent="0" algn="l">
          <a:buFont typeface="Arial" panose="020B0604020202020204" pitchFamily="34" charset="0"/>
          <a:buNone/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indent="0" algn="l">
          <a:buFont typeface="Arial" panose="020B0604020202020204" pitchFamily="34" charset="0"/>
          <a:buNone/>
          <a:defRPr sz="1400" dirty="0" smtClean="0"/>
        </a:defPPr>
      </a:lstStyle>
    </a:txDef>
  </a:objectDefaults>
  <a:extraClrSchemeLst/>
  <a:custClrLst>
    <a:custClr name="Blue 1">
      <a:srgbClr val="00FEFF"/>
    </a:custClr>
    <a:custClr name="Blue 2">
      <a:srgbClr val="00AAE8"/>
    </a:custClr>
    <a:custClr name="Blue 3">
      <a:srgbClr val="006AA5"/>
    </a:custClr>
    <a:custClr name="Blue 4">
      <a:srgbClr val="053354"/>
    </a:custClr>
    <a:custClr name="Purple 1">
      <a:srgbClr val="5C7AFF"/>
    </a:custClr>
    <a:custClr name="Purple 2">
      <a:srgbClr val="454DBD"/>
    </a:custClr>
    <a:custClr name="Purple 3">
      <a:srgbClr val="0D1861"/>
    </a:custClr>
    <a:custClr name="Purple 4">
      <a:srgbClr val="894DFF"/>
    </a:custClr>
    <a:custClr name="Purple 5">
      <a:srgbClr val="532ABF"/>
    </a:custClr>
    <a:custClr name="Purple 6">
      <a:srgbClr val="27005E"/>
    </a:custClr>
    <a:custClr name="Gray 1">
      <a:srgbClr val="36312D"/>
    </a:custClr>
    <a:custClr name="Gray 2">
      <a:srgbClr val="5E5A57"/>
    </a:custClr>
    <a:custClr name="Gray 3">
      <a:srgbClr val="868381"/>
    </a:custClr>
    <a:custClr name="Gray 4">
      <a:srgbClr val="AFADAB"/>
    </a:custClr>
    <a:custClr name="Gray 5">
      <a:srgbClr val="D7D6D5"/>
    </a:custClr>
    <a:custClr name="Gray 6">
      <a:srgbClr val="EBEAEA"/>
    </a:custClr>
    <a:custClr name="Gray 7">
      <a:srgbClr val="F5F5F4"/>
    </a:custClr>
  </a:custClrLst>
  <a:extLst>
    <a:ext uri="{05A4C25C-085E-4340-85A3-A5531E510DB2}">
      <thm15:themeFamily xmlns:thm15="http://schemas.microsoft.com/office/thememl/2012/main" name="Presentation1" id="{19735F23-615E-2B4C-B1F4-3E9DC183AADA}" vid="{1C5FDBDB-910E-3045-BA07-676C4AC3B67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9735F23-615E-2B4C-B1F4-3E9DC183AADA}" vid="{D988525E-1080-8C45-ABC5-6B8CBA9C893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542ED34EC0DD418E768C07A890F743" ma:contentTypeVersion="8" ma:contentTypeDescription="Create a new document." ma:contentTypeScope="" ma:versionID="be842cd9904f9297350d3225223e4595">
  <xsd:schema xmlns:xsd="http://www.w3.org/2001/XMLSchema" xmlns:xs="http://www.w3.org/2001/XMLSchema" xmlns:p="http://schemas.microsoft.com/office/2006/metadata/properties" xmlns:ns1="http://schemas.microsoft.com/sharepoint/v3" xmlns:ns2="c404028d-f86b-46b5-9a6f-b0ae875a7237" targetNamespace="http://schemas.microsoft.com/office/2006/metadata/properties" ma:root="true" ma:fieldsID="8fba44f98c12c7d7f394611fd0410b3f" ns1:_="" ns2:_="">
    <xsd:import namespace="http://schemas.microsoft.com/sharepoint/v3"/>
    <xsd:import namespace="c404028d-f86b-46b5-9a6f-b0ae875a72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4028d-f86b-46b5-9a6f-b0ae875a72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Ite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75BB39-B626-4FA4-AF24-3FB464023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404028d-f86b-46b5-9a6f-b0ae875a72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09DA3-B59E-4E09-B4BF-ADEF5887B1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70B46-58A1-4559-841F-800FB1CDF627}">
  <ds:schemaRefs>
    <ds:schemaRef ds:uri="http://schemas.microsoft.com/office/2006/documentManagement/types"/>
    <ds:schemaRef ds:uri="http://purl.org/dc/elements/1.1/"/>
    <ds:schemaRef ds:uri="http://www.w3.org/XML/1998/namespace"/>
    <ds:schemaRef ds:uri="c404028d-f86b-46b5-9a6f-b0ae875a7237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Virtusa Master Template 062019</Template>
  <TotalTime>3065</TotalTime>
  <Words>378</Words>
  <Application>Microsoft Office PowerPoint</Application>
  <PresentationFormat>Widescreen</PresentationFormat>
  <Paragraphs>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Virtusa Master Template 062019</vt:lpstr>
      <vt:lpstr>Custom Design</vt:lpstr>
      <vt:lpstr>Google Cloud IoT PLATFORM </vt:lpstr>
      <vt:lpstr>Solution overview of prediction of the forest fire detection using IoT core in Google cloud </vt:lpstr>
      <vt:lpstr>Functional Architecture of IoT Platform in GCP </vt:lpstr>
      <vt:lpstr>Technical Architecture of IOT Platform in GCP</vt:lpstr>
      <vt:lpstr>Our CogniSense Platform can adapt to multi-protocol H/W infrastructure and a platform independent cloud application builder with an integrated analytical engine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Virtusa Cloud.</dc:title>
  <dc:creator>Stephen Wood</dc:creator>
  <cp:lastModifiedBy>Harsha Raja</cp:lastModifiedBy>
  <cp:revision>383</cp:revision>
  <dcterms:created xsi:type="dcterms:W3CDTF">2019-10-16T10:17:10Z</dcterms:created>
  <dcterms:modified xsi:type="dcterms:W3CDTF">2020-03-18T10:48:44Z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0x0101002B542ED34EC0DD418E768C07A890F743</vt:lpwstr>
  </property>
  <property fmtid="{D5CDD505-2E9C-101B-9397-08002B2CF9AE}" pid="3" name="Apply Retention">
    <vt:bool>true</vt:bool>
  </property>
</Properties>
</file>